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1" r:id="rId1"/>
    <p:sldMasterId id="2147483692" r:id="rId2"/>
    <p:sldMasterId id="2147483693" r:id="rId3"/>
    <p:sldMasterId id="2147483694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2" y="-4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7939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the IA doesn’t have a page - but you can nominate the URL to be crawled!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Chrome Nomination Tool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interest in hosting the events, in cities across the country also speaks to not just the timeliness of the work but the value of scientific data as a common resource. We are not for ALL open data rather we promote scientific data as a public or common resource, rather than national property. Scientific data should not be vulnerable to any administration (not just about Trump).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April 5, 2017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https://thinkprogress.org/canadian-government-dismantles-ecological-libraries-after-dismissing-thousands-of-scientists-d466cb9e79f4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https://www.propublica.org/article/childs-play-team-trump-rewrites-a-department-of-energy-website-for-kids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http://www.macleans.ca/news/canada/vanishing-canada-why-were-all-losers-in-ottawas-war-on-data/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lindsey!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Epa.gov screen shot from April 19, 2017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Wayback capture from November 1, 2016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28650" y="1369217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143000" y="84177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1143000" y="2701527"/>
            <a:ext cx="6858000" cy="12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23887" y="3442096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28650" y="1369217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4629150" y="1369217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29839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29839" y="1260871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629839" y="1878806"/>
            <a:ext cx="3868200" cy="276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3"/>
          </p:nvPr>
        </p:nvSpPr>
        <p:spPr>
          <a:xfrm>
            <a:off x="4629150" y="1260871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629839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887389" y="740568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95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629839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629839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pic" idx="2"/>
          </p:nvPr>
        </p:nvSpPr>
        <p:spPr>
          <a:xfrm>
            <a:off x="3887389" y="740568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29839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 rot="5400000">
            <a:off x="2940299" y="-942430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 rot="5400000">
            <a:off x="5350049" y="146754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 rot="5400000">
            <a:off x="1349473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28650" y="1369217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7800" marR="0" lvl="0" indent="95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50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19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8EA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25" y="1468352"/>
            <a:ext cx="6123298" cy="32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212125" y="217050"/>
            <a:ext cx="8812800" cy="7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Environmental Data Activism under the Trump Administration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278650" y="1138475"/>
            <a:ext cx="2379000" cy="7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Lindsey Dillon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UCSC Sociology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Environmental Data and Governance Initiative (EDGI)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With special thanks to Toly Rinberg and Maya Anjur-Dietrich (Harvard), Matt Price and Dawn Walker (U Toronto), and all of EDGI!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0" y="152400"/>
            <a:ext cx="61542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513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925" y="152400"/>
            <a:ext cx="64753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661" y="3756450"/>
            <a:ext cx="5981700" cy="1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00600"/>
            <a:ext cx="6991800" cy="10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261" y="3279062"/>
            <a:ext cx="6000900" cy="3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4825" y="1210987"/>
            <a:ext cx="6648600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86" y="2211100"/>
            <a:ext cx="6372299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32259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6625" y="809325"/>
            <a:ext cx="5460900" cy="40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035125" y="96050"/>
            <a:ext cx="4017600" cy="53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Rescue NYC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300" y="316325"/>
            <a:ext cx="6014400" cy="4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6698225" y="726050"/>
            <a:ext cx="2094600" cy="4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Rescue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 Arbor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75" y="1701100"/>
            <a:ext cx="4656000" cy="31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4023" y="152400"/>
            <a:ext cx="3807600" cy="25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1600475" y="414175"/>
            <a:ext cx="2912400" cy="3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Rescue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 Bay Area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4" y="69053"/>
            <a:ext cx="6298000" cy="25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774" y="2006700"/>
            <a:ext cx="4960050" cy="29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485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45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50" y="2699075"/>
            <a:ext cx="70485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825" y="165425"/>
            <a:ext cx="62484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Shape 325"/>
          <p:cNvGrpSpPr/>
          <p:nvPr/>
        </p:nvGrpSpPr>
        <p:grpSpPr>
          <a:xfrm>
            <a:off x="75563" y="1322021"/>
            <a:ext cx="8938611" cy="2846200"/>
            <a:chOff x="100753" y="813660"/>
            <a:chExt cx="11918148" cy="3794933"/>
          </a:xfrm>
        </p:grpSpPr>
        <p:pic>
          <p:nvPicPr>
            <p:cNvPr id="326" name="Shape 326"/>
            <p:cNvPicPr preferRelativeResize="0"/>
            <p:nvPr/>
          </p:nvPicPr>
          <p:blipFill rotWithShape="1">
            <a:blip r:embed="rId3">
              <a:alphaModFix/>
            </a:blip>
            <a:srcRect l="50898" t="6366" r="20353" b="77071"/>
            <a:stretch/>
          </p:blipFill>
          <p:spPr>
            <a:xfrm>
              <a:off x="3037671" y="813660"/>
              <a:ext cx="6137399" cy="167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Shape 327"/>
            <p:cNvPicPr preferRelativeResize="0"/>
            <p:nvPr/>
          </p:nvPicPr>
          <p:blipFill rotWithShape="1">
            <a:blip r:embed="rId3">
              <a:alphaModFix/>
            </a:blip>
            <a:srcRect l="12202" t="70120" r="52812" b="15098"/>
            <a:stretch/>
          </p:blipFill>
          <p:spPr>
            <a:xfrm>
              <a:off x="100753" y="3308889"/>
              <a:ext cx="6005700" cy="120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Shape 328"/>
            <p:cNvPicPr preferRelativeResize="0"/>
            <p:nvPr/>
          </p:nvPicPr>
          <p:blipFill rotWithShape="1">
            <a:blip r:embed="rId3">
              <a:alphaModFix/>
            </a:blip>
            <a:srcRect l="62306" t="75166" r="2875" b="9695"/>
            <a:stretch/>
          </p:blipFill>
          <p:spPr>
            <a:xfrm>
              <a:off x="6042301" y="3210206"/>
              <a:ext cx="5976599" cy="12299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9" name="Shape 329"/>
            <p:cNvCxnSpPr/>
            <p:nvPr/>
          </p:nvCxnSpPr>
          <p:spPr>
            <a:xfrm>
              <a:off x="6042301" y="2789693"/>
              <a:ext cx="0" cy="181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330" name="Shape 330"/>
            <p:cNvSpPr txBox="1"/>
            <p:nvPr/>
          </p:nvSpPr>
          <p:spPr>
            <a:xfrm>
              <a:off x="2505685" y="2528850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January 19 - 11:08am</a:t>
              </a:r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7967892" y="2528850"/>
              <a:ext cx="212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January 30 – 2:50am</a:t>
              </a:r>
            </a:p>
          </p:txBody>
        </p:sp>
      </p:grpSp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628650" y="198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https://www.epa.gov/sustainable-water-infrastructure/water-and-energy-efficiency-utilities-and-home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454260" y="-1357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http://www.eia.gov/kids/ . . .  /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l="-171" t="-750" r="61103" b="750"/>
          <a:stretch/>
        </p:blipFill>
        <p:spPr>
          <a:xfrm>
            <a:off x="561014" y="90103"/>
            <a:ext cx="1175999" cy="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 l="52532"/>
          <a:stretch/>
        </p:blipFill>
        <p:spPr>
          <a:xfrm>
            <a:off x="242528" y="1101826"/>
            <a:ext cx="1428900" cy="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528" y="2135689"/>
            <a:ext cx="1668600" cy="53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Shape 341"/>
          <p:cNvGrpSpPr/>
          <p:nvPr/>
        </p:nvGrpSpPr>
        <p:grpSpPr>
          <a:xfrm>
            <a:off x="335738" y="3047083"/>
            <a:ext cx="1481945" cy="565650"/>
            <a:chOff x="447531" y="5498596"/>
            <a:chExt cx="1975927" cy="754200"/>
          </a:xfrm>
        </p:grpSpPr>
        <p:pic>
          <p:nvPicPr>
            <p:cNvPr id="342" name="Shape 342"/>
            <p:cNvPicPr preferRelativeResize="0"/>
            <p:nvPr/>
          </p:nvPicPr>
          <p:blipFill rotWithShape="1">
            <a:blip r:embed="rId5">
              <a:alphaModFix/>
            </a:blip>
            <a:srcRect r="54048"/>
            <a:stretch/>
          </p:blipFill>
          <p:spPr>
            <a:xfrm>
              <a:off x="447531" y="5498596"/>
              <a:ext cx="1700700" cy="75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/>
            <p:nvPr/>
          </p:nvSpPr>
          <p:spPr>
            <a:xfrm>
              <a:off x="1837858" y="5797117"/>
              <a:ext cx="585600" cy="45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4" name="Shape 3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3232" y="1123861"/>
            <a:ext cx="3056699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88381" y="1120300"/>
            <a:ext cx="3036299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8381" y="2087221"/>
            <a:ext cx="3003900" cy="5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76380" y="2121977"/>
            <a:ext cx="3030299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73458" y="4256794"/>
            <a:ext cx="3033300" cy="1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0231" y="4256794"/>
            <a:ext cx="3033300" cy="2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89086" y="3903989"/>
            <a:ext cx="1575299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30231" y="4011760"/>
            <a:ext cx="1656899" cy="1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76380" y="3999880"/>
            <a:ext cx="1656899" cy="1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76380" y="3047080"/>
            <a:ext cx="1361699" cy="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30231" y="3047325"/>
            <a:ext cx="1361699" cy="1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63232" y="3345775"/>
            <a:ext cx="3012900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430231" y="3297182"/>
            <a:ext cx="3044999" cy="23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Shape 357"/>
          <p:cNvCxnSpPr/>
          <p:nvPr/>
        </p:nvCxnSpPr>
        <p:spPr>
          <a:xfrm>
            <a:off x="3791973" y="2826090"/>
            <a:ext cx="391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58" name="Shape 358"/>
          <p:cNvCxnSpPr/>
          <p:nvPr/>
        </p:nvCxnSpPr>
        <p:spPr>
          <a:xfrm>
            <a:off x="3751610" y="1875747"/>
            <a:ext cx="391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59" name="Shape 359"/>
          <p:cNvCxnSpPr/>
          <p:nvPr/>
        </p:nvCxnSpPr>
        <p:spPr>
          <a:xfrm>
            <a:off x="3791973" y="3813132"/>
            <a:ext cx="391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60" name="Shape 360"/>
          <p:cNvSpPr/>
          <p:nvPr/>
        </p:nvSpPr>
        <p:spPr>
          <a:xfrm>
            <a:off x="5137783" y="3417569"/>
            <a:ext cx="405900" cy="119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6342939" y="3541655"/>
            <a:ext cx="2552400" cy="16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3525987" y="679202"/>
            <a:ext cx="728700" cy="34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 17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7107792" y="679202"/>
            <a:ext cx="646200" cy="3461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 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048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5569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575" y="0"/>
            <a:ext cx="5051849" cy="23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5" y="94875"/>
            <a:ext cx="452313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407" y="152400"/>
            <a:ext cx="4198191" cy="2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762" y="0"/>
            <a:ext cx="52573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275" y="152400"/>
            <a:ext cx="7985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25" y="152400"/>
            <a:ext cx="668535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373" y="152400"/>
            <a:ext cx="2675874" cy="6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0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00" y="0"/>
            <a:ext cx="78446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075"/>
            <a:ext cx="70140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241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205</Words>
  <Application>Microsoft Macintosh PowerPoint</Application>
  <PresentationFormat>On-screen Show (16:9)</PresentationFormat>
  <Paragraphs>28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simple-light-2</vt:lpstr>
      <vt:lpstr>simple-light-2</vt:lpstr>
      <vt:lpstr>Office Theme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https://www.epa.gov/sustainable-water-infrastructure/water-and-energy-efficiency-utilities-and-home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Lindsey Dillon</cp:lastModifiedBy>
  <cp:revision>2</cp:revision>
  <dcterms:modified xsi:type="dcterms:W3CDTF">2017-05-12T14:48:11Z</dcterms:modified>
</cp:coreProperties>
</file>